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9" r:id="rId52"/>
    <p:sldId id="311" r:id="rId53"/>
    <p:sldId id="308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02-06: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23183</TotalTime>
  <Words>3294</Words>
  <Application>Microsoft Office PowerPoint</Application>
  <PresentationFormat>Widescreen</PresentationFormat>
  <Paragraphs>611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Calibri</vt:lpstr>
      <vt:lpstr>Wingdings</vt:lpstr>
      <vt:lpstr>Educational subjects 16x9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102</cp:revision>
  <dcterms:created xsi:type="dcterms:W3CDTF">2024-02-08T14:33:54Z</dcterms:created>
  <dcterms:modified xsi:type="dcterms:W3CDTF">2024-02-27T17:55:52Z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